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9" r:id="rId4"/>
    <p:sldId id="313" r:id="rId5"/>
    <p:sldId id="310" r:id="rId6"/>
    <p:sldId id="311" r:id="rId7"/>
    <p:sldId id="312" r:id="rId8"/>
    <p:sldId id="305" r:id="rId9"/>
    <p:sldId id="306" r:id="rId10"/>
    <p:sldId id="307" r:id="rId11"/>
    <p:sldId id="257" r:id="rId12"/>
    <p:sldId id="265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6" r:id="rId21"/>
    <p:sldId id="267" r:id="rId22"/>
    <p:sldId id="268" r:id="rId23"/>
    <p:sldId id="308" r:id="rId24"/>
    <p:sldId id="269" r:id="rId25"/>
    <p:sldId id="270" r:id="rId26"/>
    <p:sldId id="271" r:id="rId27"/>
    <p:sldId id="280" r:id="rId28"/>
    <p:sldId id="281" r:id="rId29"/>
    <p:sldId id="31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8F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3084" y="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64E5-E640-4CBD-93AD-3D732E5E1ECF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D493-76F5-4EEF-876D-C9E127650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8AFD-E5F8-4EC3-ABEF-7DC82BC90492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5BF3E-6E86-4228-89B4-7A00E6F6A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DD197-D166-48D5-AAF7-A7226C295695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0E9C-F589-4861-A598-9BA4710C1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3883-CCF5-4275-AA6F-72EEEB0BC527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33BB9-E06D-4936-A800-98FD510D4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1765-BE3E-4B31-81FE-861A41FFAA6B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9007D-A5CF-4A5D-B768-4D88336DC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4A682-6B64-4915-BAD1-4BDC4F276A5C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56078-3D13-411E-AAA6-5C8CFA648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A02F1-78C5-42C0-BED1-983AF07038A1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D9389-0F39-41B8-8390-BE8A3F974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7AAD0-ECD0-432B-A340-E13B69AC3DEC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68C5-85BE-4A01-9C77-2B9521F8D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3CDA0-8905-4C99-BD86-C4EFB116026D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6EB2-A90C-4E61-92B7-65934BC17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97B67-3D0F-401B-BD22-866BC75E5993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CA7F-9BED-489A-93C9-BD2A62DC3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51B0-8499-42BF-92A6-231E6DB762A3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1D39-4FD0-4255-B18B-23F304EF9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D65A21-F399-4F7D-9693-1D45EBBAF227}" type="datetimeFigureOut">
              <a:rPr lang="en-US"/>
              <a:pPr>
                <a:defRPr/>
              </a:pPr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05979A-8FCC-456B-888E-A4CF5D2EE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Design of Robots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Attachment of components.</a:t>
            </a:r>
          </a:p>
        </p:txBody>
      </p:sp>
      <p:pic>
        <p:nvPicPr>
          <p:cNvPr id="17410" name="Content Placeholder 3" descr="8ed448fbf22ccf47adb9666fb690c30c_m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Three wheels on each side, but only one or two may be controlled. They can be also geared together</a:t>
            </a:r>
          </a:p>
        </p:txBody>
      </p:sp>
      <p:pic>
        <p:nvPicPr>
          <p:cNvPr id="18434" name="Content Placeholder 3" descr="DSCI009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314450"/>
            <a:ext cx="7391400" cy="5543550"/>
          </a:xfrm>
        </p:spPr>
      </p:pic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1828800" y="609600"/>
            <a:ext cx="2514600" cy="4648200"/>
          </a:xfrm>
          <a:prstGeom prst="line">
            <a:avLst/>
          </a:prstGeom>
          <a:noFill/>
          <a:ln w="9525">
            <a:solidFill>
              <a:srgbClr val="F8FED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1524000" y="2743200"/>
            <a:ext cx="2743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28600" y="2362200"/>
            <a:ext cx="1447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Arm with parallelogram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Robot with 6 wheels controlled by 2 DC motors</a:t>
            </a:r>
          </a:p>
        </p:txBody>
      </p:sp>
      <p:pic>
        <p:nvPicPr>
          <p:cNvPr id="19458" name="Content Placeholder 3" descr="DSCI01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85800"/>
            <a:ext cx="8229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Arm construction. Batteries located on robot.</a:t>
            </a:r>
          </a:p>
        </p:txBody>
      </p:sp>
      <p:pic>
        <p:nvPicPr>
          <p:cNvPr id="20482" name="Content Placeholder 3" descr="DSCI009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719263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Pucks container. Motor controller on a robot.  Brick.</a:t>
            </a:r>
          </a:p>
        </p:txBody>
      </p:sp>
      <p:pic>
        <p:nvPicPr>
          <p:cNvPr id="21506" name="Content Placeholder 3" descr="DSCI01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314450"/>
            <a:ext cx="7391400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Robot from top. Note the arm to push pucks.</a:t>
            </a:r>
          </a:p>
        </p:txBody>
      </p:sp>
      <p:pic>
        <p:nvPicPr>
          <p:cNvPr id="22530" name="Content Placeholder 3" descr="DSCI01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914400"/>
            <a:ext cx="79248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3657600" cy="2971800"/>
          </a:xfrm>
        </p:spPr>
        <p:txBody>
          <a:bodyPr/>
          <a:lstStyle/>
          <a:p>
            <a:pPr eaLnBrk="1" hangingPunct="1"/>
            <a:r>
              <a:rPr lang="en-US" sz="4000" smtClean="0"/>
              <a:t>Another idea for arm construction and attachment to robot’s body</a:t>
            </a:r>
          </a:p>
        </p:txBody>
      </p:sp>
      <p:pic>
        <p:nvPicPr>
          <p:cNvPr id="23554" name="Content Placeholder 3" descr="DSCI01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0"/>
            <a:ext cx="51435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smtClean="0"/>
              <a:t>The same robot. Using DC motor on the arm</a:t>
            </a:r>
          </a:p>
        </p:txBody>
      </p:sp>
      <p:pic>
        <p:nvPicPr>
          <p:cNvPr id="24578" name="Content Placeholder 3" descr="DSCI01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85800"/>
            <a:ext cx="82296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More details of the same robot</a:t>
            </a:r>
          </a:p>
        </p:txBody>
      </p:sp>
      <p:pic>
        <p:nvPicPr>
          <p:cNvPr id="25602" name="Content Placeholder 3" descr="DSCI01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57250"/>
            <a:ext cx="8001000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smtClean="0"/>
              <a:t>One more idea to construct the arm. Different wheel mechanism.</a:t>
            </a:r>
          </a:p>
        </p:txBody>
      </p:sp>
      <p:pic>
        <p:nvPicPr>
          <p:cNvPr id="26626" name="Content Placeholder 3" descr="DSCI01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28700"/>
            <a:ext cx="7772400" cy="5829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School Competitions</a:t>
            </a:r>
          </a:p>
        </p:txBody>
      </p:sp>
      <p:pic>
        <p:nvPicPr>
          <p:cNvPr id="14338" name="Content Placeholder 3" descr="ftc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3352800"/>
            <a:ext cx="8142288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This design has lighter body and large arm. Stability problems, center of weight is high.</a:t>
            </a:r>
          </a:p>
        </p:txBody>
      </p:sp>
      <p:pic>
        <p:nvPicPr>
          <p:cNvPr id="27650" name="Content Placeholder 3" descr="DSCI01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00150"/>
            <a:ext cx="7543800" cy="56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Two controls on wheels. Large arm</a:t>
            </a:r>
          </a:p>
        </p:txBody>
      </p:sp>
      <p:pic>
        <p:nvPicPr>
          <p:cNvPr id="28674" name="Content Placeholder 3" descr="DSCI010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14400"/>
            <a:ext cx="79248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Strange design of controlled wheel plus four wheels</a:t>
            </a:r>
          </a:p>
        </p:txBody>
      </p:sp>
      <p:pic>
        <p:nvPicPr>
          <p:cNvPr id="29698" name="Content Placeholder 3" descr="DSCI010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8650"/>
            <a:ext cx="8305800" cy="6229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382000" cy="1447800"/>
          </a:xfrm>
        </p:spPr>
        <p:txBody>
          <a:bodyPr/>
          <a:lstStyle/>
          <a:p>
            <a:pPr eaLnBrk="1" hangingPunct="1"/>
            <a:r>
              <a:rPr lang="en-US" sz="3200" smtClean="0"/>
              <a:t>You can use similar construction for the caster (free) wheel</a:t>
            </a:r>
          </a:p>
        </p:txBody>
      </p:sp>
      <p:pic>
        <p:nvPicPr>
          <p:cNvPr id="35843" name="Content Placeholder 3" descr="DSCI010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71700"/>
            <a:ext cx="6248400" cy="4686300"/>
          </a:xfrm>
        </p:spPr>
      </p:pic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4495800" y="838200"/>
            <a:ext cx="2667000" cy="3276600"/>
          </a:xfrm>
          <a:prstGeom prst="line">
            <a:avLst/>
          </a:prstGeom>
          <a:noFill/>
          <a:ln w="5715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Details of puck container</a:t>
            </a:r>
          </a:p>
        </p:txBody>
      </p:sp>
      <p:pic>
        <p:nvPicPr>
          <p:cNvPr id="30722" name="Content Placeholder 3" descr="DSCI01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5900"/>
            <a:ext cx="7162800" cy="5372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6" name="Content Placeholder 3" descr="DSCI01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719263"/>
            <a:ext cx="5715000" cy="428625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smtClean="0"/>
              <a:t>Arm construction</a:t>
            </a:r>
          </a:p>
        </p:txBody>
      </p:sp>
      <p:pic>
        <p:nvPicPr>
          <p:cNvPr id="32770" name="Content Placeholder 3" descr="DSCI01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7620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Please observe the construction of the arm.</a:t>
            </a:r>
          </a:p>
        </p:txBody>
      </p:sp>
      <p:pic>
        <p:nvPicPr>
          <p:cNvPr id="33794" name="Content Placeholder 3" descr="DSCI009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00100"/>
            <a:ext cx="8077200" cy="60579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r>
              <a:rPr lang="en-US" sz="2400" smtClean="0"/>
              <a:t>Vex robot with arm to handle tennis balls, from other competition.</a:t>
            </a:r>
          </a:p>
        </p:txBody>
      </p:sp>
      <p:pic>
        <p:nvPicPr>
          <p:cNvPr id="34818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30238"/>
            <a:ext cx="8305800" cy="6227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2" y="0"/>
            <a:ext cx="9131968" cy="1143000"/>
          </a:xfrm>
          <a:solidFill>
            <a:srgbClr val="FFFF00"/>
          </a:solidFill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for design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plan of a robot with four wheels, skid steering and a robot arm on top of it.</a:t>
            </a:r>
          </a:p>
          <a:p>
            <a:r>
              <a:rPr lang="en-US" dirty="0" smtClean="0"/>
              <a:t>The arm should be able to grasp an item and transport it to other place, then put it on the floor surface or a small desk.</a:t>
            </a:r>
          </a:p>
          <a:p>
            <a:r>
              <a:rPr lang="en-US" dirty="0" smtClean="0"/>
              <a:t>Assembly of such robot took about 10 hours to a high school student.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0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1524000"/>
            <a:ext cx="6553200" cy="411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 my opinion PSU students should build </a:t>
            </a:r>
            <a:r>
              <a:rPr lang="en-US" sz="4000" dirty="0" smtClean="0"/>
              <a:t>as good </a:t>
            </a:r>
            <a:r>
              <a:rPr lang="en-US" sz="4000" dirty="0" smtClean="0"/>
              <a:t>robots mechanically as the high school students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377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54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Looking just one on a good design can be very useful !</a:t>
            </a:r>
          </a:p>
          <a:p>
            <a:endParaRPr lang="en-US" sz="3600" dirty="0"/>
          </a:p>
          <a:p>
            <a:r>
              <a:rPr lang="en-US" sz="3600" dirty="0" smtClean="0"/>
              <a:t>Why I did not come with this idea?</a:t>
            </a:r>
          </a:p>
          <a:p>
            <a:endParaRPr lang="en-US" sz="3600" dirty="0"/>
          </a:p>
          <a:p>
            <a:r>
              <a:rPr lang="en-US" sz="3600" dirty="0" smtClean="0"/>
              <a:t>This is so smart and simple!</a:t>
            </a:r>
          </a:p>
          <a:p>
            <a:endParaRPr lang="en-US" sz="3600" dirty="0"/>
          </a:p>
          <a:p>
            <a:r>
              <a:rPr lang="en-US" sz="3600" dirty="0" smtClean="0"/>
              <a:t>Oh, this can be done with Lego?</a:t>
            </a:r>
          </a:p>
          <a:p>
            <a:endParaRPr lang="en-US" sz="3600" dirty="0"/>
          </a:p>
          <a:p>
            <a:r>
              <a:rPr lang="en-US" sz="3600" dirty="0" smtClean="0"/>
              <a:t>This can be done with </a:t>
            </a:r>
            <a:r>
              <a:rPr lang="en-US" sz="3600" dirty="0" err="1" smtClean="0"/>
              <a:t>Tetrix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346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334" r="37917" b="23667"/>
          <a:stretch/>
        </p:blipFill>
        <p:spPr bwMode="auto">
          <a:xfrm>
            <a:off x="4618356" y="1"/>
            <a:ext cx="389699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8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334" r="37917" b="23667"/>
          <a:stretch/>
        </p:blipFill>
        <p:spPr bwMode="auto">
          <a:xfrm>
            <a:off x="228600" y="1"/>
            <a:ext cx="8286751" cy="146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0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334" r="37917" b="23667"/>
          <a:stretch/>
        </p:blipFill>
        <p:spPr bwMode="auto">
          <a:xfrm>
            <a:off x="-1905000" y="-5681379"/>
            <a:ext cx="11506200" cy="2030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Show of Tetrix robot built by Pitsco</a:t>
            </a:r>
          </a:p>
        </p:txBody>
      </p:sp>
      <p:pic>
        <p:nvPicPr>
          <p:cNvPr id="15362" name="Content Placeholder 3" descr="xltetrixmodel_300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562350"/>
            <a:ext cx="7162800" cy="3295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Mobile base with two controlled wheels and the arm, see use of gears.</a:t>
            </a:r>
          </a:p>
        </p:txBody>
      </p:sp>
      <p:pic>
        <p:nvPicPr>
          <p:cNvPr id="16386" name="Content Placeholder 3" descr="253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6200"/>
            <a:ext cx="6248400" cy="551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332</Words>
  <Application>Microsoft Office PowerPoint</Application>
  <PresentationFormat>On-screen Show (4:3)</PresentationFormat>
  <Paragraphs>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High School Competitions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Show of Tetrix robot built by Pitsco</vt:lpstr>
      <vt:lpstr>Mobile base with two controlled wheels and the arm, see use of gears.</vt:lpstr>
      <vt:lpstr>Attachment of components.</vt:lpstr>
      <vt:lpstr>Three wheels on each side, but only one or two may be controlled. They can be also geared together</vt:lpstr>
      <vt:lpstr>Robot with 6 wheels controlled by 2 DC motors</vt:lpstr>
      <vt:lpstr>Arm construction. Batteries located on robot.</vt:lpstr>
      <vt:lpstr>Pucks container. Motor controller on a robot.  Brick.</vt:lpstr>
      <vt:lpstr>Robot from top. Note the arm to push pucks.</vt:lpstr>
      <vt:lpstr>Another idea for arm construction and attachment to robot’s body</vt:lpstr>
      <vt:lpstr>The same robot. Using DC motor on the arm</vt:lpstr>
      <vt:lpstr>More details of the same robot</vt:lpstr>
      <vt:lpstr>One more idea to construct the arm. Different wheel mechanism.</vt:lpstr>
      <vt:lpstr>This design has lighter body and large arm. Stability problems, center of weight is high.</vt:lpstr>
      <vt:lpstr>Two controls on wheels. Large arm</vt:lpstr>
      <vt:lpstr>Strange design of controlled wheel plus four wheels</vt:lpstr>
      <vt:lpstr>You can use similar construction for the caster (free) wheel</vt:lpstr>
      <vt:lpstr>Details of puck container</vt:lpstr>
      <vt:lpstr>PowerPoint Presentation</vt:lpstr>
      <vt:lpstr>Arm construction</vt:lpstr>
      <vt:lpstr>Please observe the construction of the arm.</vt:lpstr>
      <vt:lpstr>Vex robot with arm to handle tennis balls, from other competition.</vt:lpstr>
      <vt:lpstr>Problems for design</vt:lpstr>
    </vt:vector>
  </TitlesOfParts>
  <Company>Portland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mperkows</dc:creator>
  <cp:lastModifiedBy>mperkows</cp:lastModifiedBy>
  <cp:revision>15</cp:revision>
  <dcterms:created xsi:type="dcterms:W3CDTF">2009-06-19T05:04:20Z</dcterms:created>
  <dcterms:modified xsi:type="dcterms:W3CDTF">2016-10-29T21:28:46Z</dcterms:modified>
</cp:coreProperties>
</file>